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8" r:id="rId1"/>
  </p:sldMasterIdLst>
  <p:sldIdLst>
    <p:sldId id="263" r:id="rId2"/>
    <p:sldId id="264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15" autoAdjust="0"/>
    <p:restoredTop sz="94681" autoAdjust="0"/>
  </p:normalViewPr>
  <p:slideViewPr>
    <p:cSldViewPr snapToGrid="0">
      <p:cViewPr varScale="1">
        <p:scale>
          <a:sx n="56" d="100"/>
          <a:sy n="56" d="100"/>
        </p:scale>
        <p:origin x="3000" y="53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352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0730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8590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7256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814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5355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4160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234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7952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3144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2490B-7F5C-4E63-A802-128DC49DBA54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510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2490B-7F5C-4E63-A802-128DC49DBA54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8E2B3-C569-4070-A91F-544E1114A2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2451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6F11EB97-6656-27C9-6D8B-6B304D1B4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" y="992671"/>
            <a:ext cx="6858000" cy="33813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8E31CD-3D04-4582-4303-32E6DC0403AA}"/>
              </a:ext>
            </a:extLst>
          </p:cNvPr>
          <p:cNvSpPr txBox="1"/>
          <p:nvPr/>
        </p:nvSpPr>
        <p:spPr>
          <a:xfrm>
            <a:off x="219456" y="231648"/>
            <a:ext cx="5986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3. </a:t>
            </a:r>
            <a:r>
              <a:rPr lang="ko-KR" altLang="en-US" sz="2000" b="1" dirty="0"/>
              <a:t>부가가치세 납부내역 다운받기 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개인사업자</a:t>
            </a:r>
            <a:r>
              <a:rPr lang="en-US" altLang="ko-KR" sz="2000" b="1" dirty="0"/>
              <a:t>)</a:t>
            </a:r>
            <a:endParaRPr lang="ko-KR" altLang="en-US" sz="20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0AA9640-9D45-365A-AE24-D6D400FDF297}"/>
              </a:ext>
            </a:extLst>
          </p:cNvPr>
          <p:cNvSpPr/>
          <p:nvPr/>
        </p:nvSpPr>
        <p:spPr>
          <a:xfrm>
            <a:off x="3591024" y="914400"/>
            <a:ext cx="599976" cy="33856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24C4F0-A666-2C94-A6C1-D8DF2D2CAB0E}"/>
              </a:ext>
            </a:extLst>
          </p:cNvPr>
          <p:cNvSpPr txBox="1"/>
          <p:nvPr/>
        </p:nvSpPr>
        <p:spPr>
          <a:xfrm>
            <a:off x="748513" y="2096928"/>
            <a:ext cx="533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C6B74F5-F78E-5831-DEBF-84B0E0D9CFE1}"/>
              </a:ext>
            </a:extLst>
          </p:cNvPr>
          <p:cNvSpPr/>
          <p:nvPr/>
        </p:nvSpPr>
        <p:spPr>
          <a:xfrm>
            <a:off x="53340" y="2301240"/>
            <a:ext cx="769620" cy="38209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D5A4D-6CC5-BE66-C8BE-D0129DA94E13}"/>
              </a:ext>
            </a:extLst>
          </p:cNvPr>
          <p:cNvSpPr txBox="1"/>
          <p:nvPr/>
        </p:nvSpPr>
        <p:spPr>
          <a:xfrm>
            <a:off x="3162049" y="599156"/>
            <a:ext cx="533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☞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527D05-F961-9D60-F4C2-CC0E2336F3A1}"/>
              </a:ext>
            </a:extLst>
          </p:cNvPr>
          <p:cNvSpPr txBox="1"/>
          <p:nvPr/>
        </p:nvSpPr>
        <p:spPr>
          <a:xfrm>
            <a:off x="219456" y="4374002"/>
            <a:ext cx="5986272" cy="525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개인사업자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 되어있는지 확인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</a:p>
          <a:p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만약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『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개인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되어 있다면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위 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『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사업장선택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에서 사업자로 변경하기</a:t>
            </a:r>
            <a:endParaRPr lang="ko-KR" altLang="en-US" sz="1400" b="1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6366149-7F59-9BE4-8B1D-FF77C956B5F8}"/>
              </a:ext>
            </a:extLst>
          </p:cNvPr>
          <p:cNvSpPr/>
          <p:nvPr/>
        </p:nvSpPr>
        <p:spPr>
          <a:xfrm>
            <a:off x="2021304" y="4013089"/>
            <a:ext cx="599976" cy="33856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1FDAC0-13ED-95EA-8238-A9504F8E84A7}"/>
              </a:ext>
            </a:extLst>
          </p:cNvPr>
          <p:cNvSpPr txBox="1"/>
          <p:nvPr/>
        </p:nvSpPr>
        <p:spPr>
          <a:xfrm>
            <a:off x="2562073" y="3638173"/>
            <a:ext cx="533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16" name="화살표: 아래쪽 15">
            <a:extLst>
              <a:ext uri="{FF2B5EF4-FFF2-40B4-BE49-F238E27FC236}">
                <a16:creationId xmlns:a16="http://schemas.microsoft.com/office/drawing/2014/main" id="{4CB13F33-F15F-EA72-C2AD-1D01855D601D}"/>
              </a:ext>
            </a:extLst>
          </p:cNvPr>
          <p:cNvSpPr/>
          <p:nvPr/>
        </p:nvSpPr>
        <p:spPr>
          <a:xfrm>
            <a:off x="3432136" y="5173824"/>
            <a:ext cx="115647" cy="20398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AD0D69B9-D0B1-3C00-3065-6974ED9A0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377806"/>
            <a:ext cx="6858000" cy="1871347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623600D7-FA97-5F8A-0D41-7BE3B1512851}"/>
              </a:ext>
            </a:extLst>
          </p:cNvPr>
          <p:cNvSpPr/>
          <p:nvPr/>
        </p:nvSpPr>
        <p:spPr>
          <a:xfrm>
            <a:off x="53339" y="5682570"/>
            <a:ext cx="2508734" cy="718229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D68E75-3F47-5681-4F54-992080218941}"/>
              </a:ext>
            </a:extLst>
          </p:cNvPr>
          <p:cNvSpPr txBox="1"/>
          <p:nvPr/>
        </p:nvSpPr>
        <p:spPr>
          <a:xfrm>
            <a:off x="748513" y="5241267"/>
            <a:ext cx="533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9F0C3F-FC9E-A834-9A83-DA8EAD3B097C}"/>
              </a:ext>
            </a:extLst>
          </p:cNvPr>
          <p:cNvSpPr txBox="1"/>
          <p:nvPr/>
        </p:nvSpPr>
        <p:spPr>
          <a:xfrm>
            <a:off x="583127" y="6059394"/>
            <a:ext cx="722147" cy="2308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900" b="1" dirty="0"/>
              <a:t>2023-06-01</a:t>
            </a:r>
            <a:endParaRPr lang="ko-KR" altLang="en-US" sz="9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653B17-B9BB-FEEF-E551-19C574E9F767}"/>
              </a:ext>
            </a:extLst>
          </p:cNvPr>
          <p:cNvSpPr txBox="1"/>
          <p:nvPr/>
        </p:nvSpPr>
        <p:spPr>
          <a:xfrm>
            <a:off x="1390847" y="6059264"/>
            <a:ext cx="722147" cy="2308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900" b="1" dirty="0"/>
              <a:t>2024-05-30</a:t>
            </a:r>
            <a:endParaRPr lang="ko-KR" altLang="en-US" sz="900" b="1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B32F290-24B4-655A-24DD-2ED318CDA988}"/>
              </a:ext>
            </a:extLst>
          </p:cNvPr>
          <p:cNvSpPr/>
          <p:nvPr/>
        </p:nvSpPr>
        <p:spPr>
          <a:xfrm>
            <a:off x="6204685" y="5979036"/>
            <a:ext cx="599976" cy="33856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F7EC59-8921-0302-4561-5D4BCF2F857C}"/>
              </a:ext>
            </a:extLst>
          </p:cNvPr>
          <p:cNvSpPr txBox="1"/>
          <p:nvPr/>
        </p:nvSpPr>
        <p:spPr>
          <a:xfrm>
            <a:off x="6418083" y="5509131"/>
            <a:ext cx="533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④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05CE0A-07A7-E8F4-2F2F-78ACB6F1D267}"/>
              </a:ext>
            </a:extLst>
          </p:cNvPr>
          <p:cNvSpPr txBox="1"/>
          <p:nvPr/>
        </p:nvSpPr>
        <p:spPr>
          <a:xfrm>
            <a:off x="219456" y="7369210"/>
            <a:ext cx="5986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 신고일자 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2023-06-01 ~ 2024-05-30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조회하기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과세기간 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4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2023-01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en-US" altLang="ko-KR" sz="140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2023-07</a:t>
            </a: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두 건이 반드시 있어야 합니다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015097F2-EA77-F29A-9BF9-B6628708FBAC}"/>
              </a:ext>
            </a:extLst>
          </p:cNvPr>
          <p:cNvSpPr/>
          <p:nvPr/>
        </p:nvSpPr>
        <p:spPr>
          <a:xfrm>
            <a:off x="647700" y="6610587"/>
            <a:ext cx="449580" cy="23238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연결선: 꺾임 27">
            <a:extLst>
              <a:ext uri="{FF2B5EF4-FFF2-40B4-BE49-F238E27FC236}">
                <a16:creationId xmlns:a16="http://schemas.microsoft.com/office/drawing/2014/main" id="{46764771-66B8-4212-9072-28CBCB6CF2C8}"/>
              </a:ext>
            </a:extLst>
          </p:cNvPr>
          <p:cNvCxnSpPr/>
          <p:nvPr/>
        </p:nvCxnSpPr>
        <p:spPr>
          <a:xfrm>
            <a:off x="304800" y="6499884"/>
            <a:ext cx="278327" cy="110703"/>
          </a:xfrm>
          <a:prstGeom prst="bentConnector3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BFFB8D9C-9FB2-70D9-A15D-2D40C3A9EF54}"/>
              </a:ext>
            </a:extLst>
          </p:cNvPr>
          <p:cNvSpPr txBox="1"/>
          <p:nvPr/>
        </p:nvSpPr>
        <p:spPr>
          <a:xfrm>
            <a:off x="627721" y="6878945"/>
            <a:ext cx="568620" cy="2308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900" b="1" dirty="0"/>
              <a:t>2023-01</a:t>
            </a:r>
            <a:endParaRPr lang="ko-KR" altLang="en-US" sz="9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583E567-610E-9E33-AB9E-2FA83E9FBE73}"/>
              </a:ext>
            </a:extLst>
          </p:cNvPr>
          <p:cNvSpPr txBox="1"/>
          <p:nvPr/>
        </p:nvSpPr>
        <p:spPr>
          <a:xfrm>
            <a:off x="627721" y="7123215"/>
            <a:ext cx="568620" cy="2308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900" b="1" dirty="0"/>
              <a:t>2023-07</a:t>
            </a:r>
            <a:endParaRPr lang="ko-KR" altLang="en-US" sz="900" b="1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3A4523F9-35CB-9F75-127A-2B3D6D727E7D}"/>
              </a:ext>
            </a:extLst>
          </p:cNvPr>
          <p:cNvSpPr/>
          <p:nvPr/>
        </p:nvSpPr>
        <p:spPr>
          <a:xfrm>
            <a:off x="5680719" y="6332761"/>
            <a:ext cx="881373" cy="27782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EC8F872-EFCD-E592-5E3F-42FE950856A2}"/>
              </a:ext>
            </a:extLst>
          </p:cNvPr>
          <p:cNvSpPr txBox="1"/>
          <p:nvPr/>
        </p:nvSpPr>
        <p:spPr>
          <a:xfrm>
            <a:off x="5175482" y="6240841"/>
            <a:ext cx="533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⑤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33" name="화살표: 아래쪽 32">
            <a:extLst>
              <a:ext uri="{FF2B5EF4-FFF2-40B4-BE49-F238E27FC236}">
                <a16:creationId xmlns:a16="http://schemas.microsoft.com/office/drawing/2014/main" id="{022BFDC2-934E-FBB9-F063-28FCED9AD584}"/>
              </a:ext>
            </a:extLst>
          </p:cNvPr>
          <p:cNvSpPr/>
          <p:nvPr/>
        </p:nvSpPr>
        <p:spPr>
          <a:xfrm>
            <a:off x="3424516" y="8473127"/>
            <a:ext cx="115647" cy="203982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822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F88F3BC-41AE-EAEA-8747-83B824A40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5789"/>
            <a:ext cx="6858000" cy="1529821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511024D8-CB45-2377-0D7C-B1A2CECC4F2E}"/>
              </a:ext>
            </a:extLst>
          </p:cNvPr>
          <p:cNvSpPr/>
          <p:nvPr/>
        </p:nvSpPr>
        <p:spPr>
          <a:xfrm>
            <a:off x="634464" y="2049780"/>
            <a:ext cx="622836" cy="65532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3DC252-00A2-5A43-B39A-D3182BF84664}"/>
              </a:ext>
            </a:extLst>
          </p:cNvPr>
          <p:cNvSpPr txBox="1"/>
          <p:nvPr/>
        </p:nvSpPr>
        <p:spPr>
          <a:xfrm>
            <a:off x="1257300" y="2555610"/>
            <a:ext cx="533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⑤</a:t>
            </a:r>
            <a:endParaRPr lang="ko-KR" altLang="en-US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127F96-816B-67D1-6B55-55A6A71AFE27}"/>
              </a:ext>
            </a:extLst>
          </p:cNvPr>
          <p:cNvSpPr txBox="1"/>
          <p:nvPr/>
        </p:nvSpPr>
        <p:spPr>
          <a:xfrm>
            <a:off x="343401" y="3061440"/>
            <a:ext cx="6186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 </a:t>
            </a:r>
            <a:r>
              <a:rPr lang="ko-KR" altLang="en-US" sz="1600" b="1" dirty="0"/>
              <a:t>다운받은 엑셀파일에 </a:t>
            </a:r>
            <a:endParaRPr lang="en-US" altLang="ko-KR" sz="1600" b="1" dirty="0"/>
          </a:p>
          <a:p>
            <a:r>
              <a:rPr lang="en-US" altLang="ko-KR" sz="1600" b="1" dirty="0"/>
              <a:t>      </a:t>
            </a:r>
            <a:r>
              <a:rPr lang="ko-KR" altLang="en-US" sz="1600" b="1" dirty="0">
                <a:latin typeface="+mj-ea"/>
                <a:ea typeface="+mj-ea"/>
              </a:rPr>
              <a:t>과세기간 </a:t>
            </a:r>
            <a:r>
              <a:rPr lang="en-US" altLang="ko-KR" sz="1600" b="1" dirty="0">
                <a:latin typeface="+mj-ea"/>
                <a:ea typeface="+mj-ea"/>
              </a:rPr>
              <a:t>2023-01, 2023-07 </a:t>
            </a:r>
            <a:r>
              <a:rPr lang="ko-KR" altLang="en-US" sz="1600" b="1" dirty="0"/>
              <a:t>두 건이 있는지 확인 후       </a:t>
            </a:r>
            <a:endParaRPr lang="en-US" altLang="ko-KR" sz="1600" b="1" dirty="0"/>
          </a:p>
          <a:p>
            <a:r>
              <a:rPr lang="en-US" altLang="ko-KR" sz="1600" b="1" dirty="0"/>
              <a:t>      </a:t>
            </a:r>
            <a:r>
              <a:rPr lang="en-US" altLang="ko-KR" sz="1600" b="1" dirty="0" err="1"/>
              <a:t>TaxSingo</a:t>
            </a:r>
            <a:r>
              <a:rPr lang="ko-KR" altLang="en-US" sz="1600" b="1" dirty="0"/>
              <a:t> 홈페이지의 </a:t>
            </a:r>
            <a:r>
              <a:rPr lang="en-US" altLang="ko-KR" sz="1600" b="1" dirty="0"/>
              <a:t>“</a:t>
            </a:r>
            <a:r>
              <a:rPr lang="ko-KR" altLang="en-US" sz="1600" b="1" dirty="0"/>
              <a:t>신고진행</a:t>
            </a:r>
            <a:r>
              <a:rPr lang="en-US" altLang="ko-KR" sz="1600" b="1" dirty="0"/>
              <a:t>” </a:t>
            </a:r>
            <a:r>
              <a:rPr lang="ko-KR" altLang="en-US" sz="1600" b="1" dirty="0"/>
              <a:t>화면에서 서류등록 해주세요</a:t>
            </a:r>
            <a:r>
              <a:rPr lang="en-US" altLang="ko-KR" sz="1600" b="1" dirty="0"/>
              <a:t>.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374372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85</Words>
  <Application>Microsoft Office PowerPoint</Application>
  <PresentationFormat>A4 용지(210x297mm)</PresentationFormat>
  <Paragraphs>19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박지현</dc:creator>
  <cp:lastModifiedBy>진룡 정</cp:lastModifiedBy>
  <cp:revision>13</cp:revision>
  <dcterms:created xsi:type="dcterms:W3CDTF">2024-03-09T08:15:33Z</dcterms:created>
  <dcterms:modified xsi:type="dcterms:W3CDTF">2024-04-03T11:07:58Z</dcterms:modified>
  <cp:version/>
</cp:coreProperties>
</file>